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66FF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71" autoAdjust="0"/>
    <p:restoredTop sz="94660"/>
  </p:normalViewPr>
  <p:slideViewPr>
    <p:cSldViewPr snapToGrid="0">
      <p:cViewPr>
        <p:scale>
          <a:sx n="50" d="100"/>
          <a:sy n="50" d="100"/>
        </p:scale>
        <p:origin x="29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7B0300-06BB-4AE1-B8FF-9D0481C3B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7D11E3-F3A9-4604-B760-EAE6B0079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627E98-F97E-4FAE-A708-397579B6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797DFF-05D7-4528-8A79-654359F4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54E4AE-4350-418E-A8EF-F7ADE565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65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D53B70-FEE7-4989-98E1-6544738DC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99952B-E0A5-407B-8FDE-A7D5477EB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F68845-C196-4F58-9CC0-B44253944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2221E9-9FE8-4C2B-9C59-D424D46E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70FE74-5AC0-473D-9D23-1F09DFC8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55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5C8052-6CC3-4D67-9738-837C9E0F9A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2C9ABE-EC3F-4D50-AF57-D7C100372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D9F00B-9A00-4037-A611-043A73E3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A773D3-9477-486E-98AF-196A9D851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9C3E05-B33E-42CF-9D90-B105E25B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71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9E8DDD-F8B9-4518-BADD-950A51859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AD6B6D-4FC5-436E-B2C5-8A477A4F5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D64D08-EB6E-40D5-A01F-0DC2AC894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23CB95-F098-4E05-8F7C-E5684C43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E4EF86-7D4A-4435-98BB-3D6BB4FD3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32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94626E-A2A5-4C67-80E1-2FCC4EE2D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9D4503-D56B-49F4-9D25-5243B1CC9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315E8A-EB54-4348-B641-DD80EDC1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3E6A7C-D9E8-4ADC-AE33-7F0F955A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B3CAE4-B438-4F82-B35E-6BB5FFB81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07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CEEE4A-E8D8-415F-B3AF-FE136CDBC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C8FED2-5C22-49E3-B0F5-5C2785CED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A00970-7FBF-4926-9309-CEE9A9AAF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E9082B-DC10-456A-B2B5-FD3768839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C400B7-D25D-4156-8C42-1D1E6F12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8F1E11-93A1-4C05-9C02-1BCE3F6A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1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5CC4FD-DA1B-4D8C-BE30-91B5A8031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916C43-C01F-4DA4-A6A7-EEEF1D2A1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7EFA7A-081D-4041-83B2-B0FE229D9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4BA8A24-B95C-4F49-BD49-0E0E9960B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58F05D-CECA-4EF8-AD63-D633FECB8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C0A6162-AE58-4067-8CFE-BF190A27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279A8A4-3BA1-4317-80F5-19E32351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D33D52-1DDD-432C-A026-7665F63E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7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7E6FD-DEB1-441A-B60E-6766CE33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9FFAECA-6E95-4934-A374-226CA18EF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D2DCCE-47C6-49BD-AC44-9057DF16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3C4229-472D-4816-9596-45F32633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76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DD5DBA3-D3F4-4AF0-9A85-62FEE81F7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19D9944-82F7-416E-9867-81E1AD9B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BF4BC0-2D48-4A81-AEA3-BA849497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1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1604A1-44DB-4478-96E9-AB034F108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ECF062-87DD-42CD-A165-BAD588006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C58FB5-C840-457A-8CB9-FAE972318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118844-5C9E-4CC1-BC3D-EDEC5BD6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D8839D-7768-42F4-BA0D-6DEAE3F1A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AAA1F0-04D3-4D28-8E8C-4C7415D2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72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7883E9-843B-434A-8F8C-2611D6B07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C73CA9-1DEF-42E8-BE5F-03B55B7CF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00068E-556C-4130-A7B1-52D2E7550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3C21E7-E192-4F9C-BAFB-94B86470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18F656-7CB9-4C75-B34A-16226F22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D54A01-BAE8-4DC7-BBB0-E770915A1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53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F65DEE-991C-40C0-A815-98A1997F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355CB1-A8E7-4F98-A5FD-FB0E92B26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0B9332-ED09-472D-B394-BED9F6D02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389F-8912-4888-B3E5-DDED8FCC8F51}" type="datetimeFigureOut">
              <a:rPr kumimoji="1" lang="ja-JP" altLang="en-US" smtClean="0"/>
              <a:t>2021/5/16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078F63-3399-4607-8C8B-DBD40894B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808F54-67C0-4167-A8E7-D97572453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6483A-D6E8-436A-9C5C-9CFB4D20C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82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DA79F28B-B380-4ECC-8244-5B5000EA8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400" y="3602038"/>
            <a:ext cx="9144000" cy="1655762"/>
          </a:xfrm>
        </p:spPr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4380082-4254-4664-ACA4-E15DB9ADF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5" y="1390650"/>
            <a:ext cx="10267950" cy="407670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8D7A08B-0ED9-4BF3-BBF6-FCAB9DADD563}"/>
              </a:ext>
            </a:extLst>
          </p:cNvPr>
          <p:cNvSpPr/>
          <p:nvPr/>
        </p:nvSpPr>
        <p:spPr>
          <a:xfrm>
            <a:off x="672432" y="1389054"/>
            <a:ext cx="713874" cy="86694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7EDF86B6-90C4-48AF-9BFC-55BB6814F051}"/>
              </a:ext>
            </a:extLst>
          </p:cNvPr>
          <p:cNvSpPr/>
          <p:nvPr/>
        </p:nvSpPr>
        <p:spPr>
          <a:xfrm>
            <a:off x="7999663" y="1389054"/>
            <a:ext cx="689811" cy="86694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A1E65DB-FA18-4A88-8AD7-28921EB55CE5}"/>
              </a:ext>
            </a:extLst>
          </p:cNvPr>
          <p:cNvSpPr/>
          <p:nvPr/>
        </p:nvSpPr>
        <p:spPr>
          <a:xfrm>
            <a:off x="6582695" y="3088899"/>
            <a:ext cx="586038" cy="76400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04697C6A-593E-45B9-9FE6-BB3DE1756CD9}"/>
              </a:ext>
            </a:extLst>
          </p:cNvPr>
          <p:cNvSpPr/>
          <p:nvPr/>
        </p:nvSpPr>
        <p:spPr>
          <a:xfrm>
            <a:off x="7212974" y="3086100"/>
            <a:ext cx="586038" cy="764006"/>
          </a:xfrm>
          <a:prstGeom prst="roundRect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675711F1-1715-46A7-8A0F-0B779F05A3D2}"/>
              </a:ext>
            </a:extLst>
          </p:cNvPr>
          <p:cNvSpPr/>
          <p:nvPr/>
        </p:nvSpPr>
        <p:spPr>
          <a:xfrm>
            <a:off x="111125" y="3821095"/>
            <a:ext cx="1489075" cy="762545"/>
          </a:xfrm>
          <a:prstGeom prst="roundRect">
            <a:avLst/>
          </a:prstGeom>
          <a:noFill/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吹き出し: 線 14">
            <a:extLst>
              <a:ext uri="{FF2B5EF4-FFF2-40B4-BE49-F238E27FC236}">
                <a16:creationId xmlns:a16="http://schemas.microsoft.com/office/drawing/2014/main" id="{4FDA0015-0E6F-40E6-8D77-AC9567B2E09B}"/>
              </a:ext>
            </a:extLst>
          </p:cNvPr>
          <p:cNvSpPr/>
          <p:nvPr/>
        </p:nvSpPr>
        <p:spPr>
          <a:xfrm>
            <a:off x="1724393" y="764321"/>
            <a:ext cx="1126757" cy="553939"/>
          </a:xfrm>
          <a:prstGeom prst="borderCallout1">
            <a:avLst>
              <a:gd name="adj1" fmla="val 22877"/>
              <a:gd name="adj2" fmla="val 1811"/>
              <a:gd name="adj3" fmla="val 133134"/>
              <a:gd name="adj4" fmla="val -38333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s-ES" altLang="ja-JP" sz="4000" dirty="0">
                <a:solidFill>
                  <a:schemeClr val="tx1"/>
                </a:solidFill>
                <a:latin typeface="Arial Black" panose="020B0A04020102020204" pitchFamily="34" charset="0"/>
              </a:rPr>
              <a:t>º</a:t>
            </a:r>
            <a:endParaRPr kumimoji="1" lang="ja-JP" alt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吹き出し: 線 15">
            <a:extLst>
              <a:ext uri="{FF2B5EF4-FFF2-40B4-BE49-F238E27FC236}">
                <a16:creationId xmlns:a16="http://schemas.microsoft.com/office/drawing/2014/main" id="{4CA9F28B-F3E8-4AED-AF4A-4CAF5A355E8F}"/>
              </a:ext>
            </a:extLst>
          </p:cNvPr>
          <p:cNvSpPr/>
          <p:nvPr/>
        </p:nvSpPr>
        <p:spPr>
          <a:xfrm>
            <a:off x="8540535" y="719761"/>
            <a:ext cx="3448198" cy="598499"/>
          </a:xfrm>
          <a:prstGeom prst="borderCallout1">
            <a:avLst>
              <a:gd name="adj1" fmla="val 24479"/>
              <a:gd name="adj2" fmla="val -46"/>
              <a:gd name="adj3" fmla="val 146086"/>
              <a:gd name="adj4" fmla="val -4412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s-ES" altLang="ja-JP" sz="4000" dirty="0">
                <a:solidFill>
                  <a:schemeClr val="tx1"/>
                </a:solidFill>
                <a:latin typeface="Arial Black" panose="020B0A04020102020204" pitchFamily="34" charset="0"/>
              </a:rPr>
              <a:t>¡</a:t>
            </a:r>
            <a:r>
              <a:rPr kumimoji="1" lang="ja-JP" alt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、</a:t>
            </a:r>
            <a:r>
              <a:rPr kumimoji="1" lang="en-US" altLang="ja-JP" sz="2000" dirty="0">
                <a:solidFill>
                  <a:schemeClr val="tx1"/>
                </a:solidFill>
                <a:latin typeface="Arial Black" panose="020B0A04020102020204" pitchFamily="34" charset="0"/>
              </a:rPr>
              <a:t>Shift</a:t>
            </a:r>
            <a:r>
              <a:rPr kumimoji="1" lang="ja-JP" alt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を押すと、</a:t>
            </a:r>
            <a:r>
              <a:rPr kumimoji="1" lang="es-ES" altLang="ja-JP" sz="4000" dirty="0">
                <a:solidFill>
                  <a:schemeClr val="tx1"/>
                </a:solidFill>
                <a:latin typeface="Arial Black" panose="020B0A04020102020204" pitchFamily="34" charset="0"/>
              </a:rPr>
              <a:t>¿</a:t>
            </a:r>
            <a:endParaRPr kumimoji="1" lang="ja-JP" alt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FB8E2D8-35ED-43AE-A9DC-4A9595BCEC7F}"/>
              </a:ext>
            </a:extLst>
          </p:cNvPr>
          <p:cNvSpPr/>
          <p:nvPr/>
        </p:nvSpPr>
        <p:spPr>
          <a:xfrm>
            <a:off x="7606031" y="2266405"/>
            <a:ext cx="810602" cy="7053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吹き出し: 線 16">
            <a:extLst>
              <a:ext uri="{FF2B5EF4-FFF2-40B4-BE49-F238E27FC236}">
                <a16:creationId xmlns:a16="http://schemas.microsoft.com/office/drawing/2014/main" id="{E8C592CD-D21D-4340-8AE5-70C127C4713F}"/>
              </a:ext>
            </a:extLst>
          </p:cNvPr>
          <p:cNvSpPr/>
          <p:nvPr/>
        </p:nvSpPr>
        <p:spPr>
          <a:xfrm>
            <a:off x="9176628" y="2031272"/>
            <a:ext cx="930843" cy="598499"/>
          </a:xfrm>
          <a:prstGeom prst="borderCallout1">
            <a:avLst>
              <a:gd name="adj1" fmla="val 24479"/>
              <a:gd name="adj2" fmla="val -46"/>
              <a:gd name="adj3" fmla="val 83700"/>
              <a:gd name="adj4" fmla="val -94663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s-ES" altLang="ja-JP" sz="4000" dirty="0">
                <a:solidFill>
                  <a:schemeClr val="tx1"/>
                </a:solidFill>
                <a:latin typeface="Arial Black" panose="020B0A04020102020204" pitchFamily="34" charset="0"/>
              </a:rPr>
              <a:t>+</a:t>
            </a:r>
            <a:endParaRPr kumimoji="1" lang="ja-JP" alt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吹き出し: 線 19">
            <a:extLst>
              <a:ext uri="{FF2B5EF4-FFF2-40B4-BE49-F238E27FC236}">
                <a16:creationId xmlns:a16="http://schemas.microsoft.com/office/drawing/2014/main" id="{4E2E2A27-18DD-436B-8ADD-FF181802A249}"/>
              </a:ext>
            </a:extLst>
          </p:cNvPr>
          <p:cNvSpPr/>
          <p:nvPr/>
        </p:nvSpPr>
        <p:spPr>
          <a:xfrm>
            <a:off x="7010400" y="4988471"/>
            <a:ext cx="5092274" cy="1655762"/>
          </a:xfrm>
          <a:prstGeom prst="borderCallout1">
            <a:avLst>
              <a:gd name="adj1" fmla="val -2283"/>
              <a:gd name="adj2" fmla="val 54568"/>
              <a:gd name="adj3" fmla="val -81863"/>
              <a:gd name="adj4" fmla="val 13166"/>
            </a:avLst>
          </a:prstGeom>
          <a:solidFill>
            <a:schemeClr val="bg1"/>
          </a:solidFill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アクセント記号：</a:t>
            </a:r>
            <a:endParaRPr lang="es-ES" altLang="ja-JP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kumimoji="1" lang="pt-BR" altLang="ja-JP" sz="4000" dirty="0">
                <a:solidFill>
                  <a:schemeClr val="tx1"/>
                </a:solidFill>
                <a:latin typeface="Arial Black" panose="020B0A04020102020204" pitchFamily="34" charset="0"/>
              </a:rPr>
              <a:t>á, é, í, ó, ú</a:t>
            </a:r>
          </a:p>
          <a:p>
            <a:pPr algn="ctr"/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Shift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を押すと、</a:t>
            </a:r>
            <a:r>
              <a:rPr kumimoji="1" lang="pt-BR" altLang="ja-JP" sz="4000" dirty="0">
                <a:solidFill>
                  <a:schemeClr val="tx1"/>
                </a:solidFill>
                <a:latin typeface="Arial Black" panose="020B0A04020102020204" pitchFamily="34" charset="0"/>
              </a:rPr>
              <a:t>ü </a:t>
            </a:r>
            <a:r>
              <a:rPr kumimoji="1" lang="pt-BR" altLang="ja-JP" sz="2000" dirty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kumimoji="1" lang="ja-JP" alt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ディエレシス</a:t>
            </a:r>
            <a:r>
              <a:rPr kumimoji="1" lang="pt-BR" altLang="ja-JP" sz="2000" dirty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endParaRPr kumimoji="1" lang="ja-JP" altLang="en-US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E759863F-7249-4C28-AEC7-AA772C67829E}"/>
              </a:ext>
            </a:extLst>
          </p:cNvPr>
          <p:cNvSpPr/>
          <p:nvPr/>
        </p:nvSpPr>
        <p:spPr>
          <a:xfrm>
            <a:off x="6782858" y="1389054"/>
            <a:ext cx="713874" cy="86694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吹き出し: 線 23">
            <a:extLst>
              <a:ext uri="{FF2B5EF4-FFF2-40B4-BE49-F238E27FC236}">
                <a16:creationId xmlns:a16="http://schemas.microsoft.com/office/drawing/2014/main" id="{B6AF99F8-85CC-493B-A3C0-1514E16D20CD}"/>
              </a:ext>
            </a:extLst>
          </p:cNvPr>
          <p:cNvSpPr/>
          <p:nvPr/>
        </p:nvSpPr>
        <p:spPr>
          <a:xfrm flipH="1">
            <a:off x="3868420" y="764321"/>
            <a:ext cx="2914438" cy="553939"/>
          </a:xfrm>
          <a:prstGeom prst="borderCallout1">
            <a:avLst>
              <a:gd name="adj1" fmla="val 20584"/>
              <a:gd name="adj2" fmla="val -368"/>
              <a:gd name="adj3" fmla="val 151475"/>
              <a:gd name="adj4" fmla="val -6522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Shift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を押すと、 </a:t>
            </a:r>
            <a:r>
              <a:rPr kumimoji="1" lang="es-E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=</a:t>
            </a:r>
            <a:endParaRPr kumimoji="1" lang="ja-JP" alt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52052F68-792E-4353-8177-14412FA827CB}"/>
              </a:ext>
            </a:extLst>
          </p:cNvPr>
          <p:cNvSpPr/>
          <p:nvPr/>
        </p:nvSpPr>
        <p:spPr>
          <a:xfrm>
            <a:off x="5926536" y="3904705"/>
            <a:ext cx="611919" cy="76254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吹き出し: 線 25">
            <a:extLst>
              <a:ext uri="{FF2B5EF4-FFF2-40B4-BE49-F238E27FC236}">
                <a16:creationId xmlns:a16="http://schemas.microsoft.com/office/drawing/2014/main" id="{B75C3FD0-7A5F-4EF8-B2FB-A9247E9104D5}"/>
              </a:ext>
            </a:extLst>
          </p:cNvPr>
          <p:cNvSpPr/>
          <p:nvPr/>
        </p:nvSpPr>
        <p:spPr>
          <a:xfrm>
            <a:off x="2741398" y="5056976"/>
            <a:ext cx="2883330" cy="598499"/>
          </a:xfrm>
          <a:prstGeom prst="borderCallout1">
            <a:avLst>
              <a:gd name="adj1" fmla="val -3107"/>
              <a:gd name="adj2" fmla="val 93236"/>
              <a:gd name="adj3" fmla="val -114493"/>
              <a:gd name="adj4" fmla="val 117604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Shift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を押すと、</a:t>
            </a:r>
            <a:r>
              <a:rPr kumimoji="1" lang="es-E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;</a:t>
            </a:r>
            <a:endParaRPr kumimoji="1" lang="ja-JP" alt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0B824281-B039-4C9A-B367-60FEE9AACECE}"/>
              </a:ext>
            </a:extLst>
          </p:cNvPr>
          <p:cNvSpPr/>
          <p:nvPr/>
        </p:nvSpPr>
        <p:spPr>
          <a:xfrm>
            <a:off x="6568246" y="3904705"/>
            <a:ext cx="611918" cy="76254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吹き出し: 線 17">
            <a:extLst>
              <a:ext uri="{FF2B5EF4-FFF2-40B4-BE49-F238E27FC236}">
                <a16:creationId xmlns:a16="http://schemas.microsoft.com/office/drawing/2014/main" id="{0E181524-3A55-494E-94DD-1E3D4CECC2A3}"/>
              </a:ext>
            </a:extLst>
          </p:cNvPr>
          <p:cNvSpPr/>
          <p:nvPr/>
        </p:nvSpPr>
        <p:spPr>
          <a:xfrm>
            <a:off x="9190354" y="2968443"/>
            <a:ext cx="2071584" cy="598499"/>
          </a:xfrm>
          <a:prstGeom prst="borderCallout1">
            <a:avLst>
              <a:gd name="adj1" fmla="val 24479"/>
              <a:gd name="adj2" fmla="val -46"/>
              <a:gd name="adj3" fmla="val 56538"/>
              <a:gd name="adj4" fmla="val -111703"/>
            </a:avLst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エニェ： </a:t>
            </a:r>
            <a:r>
              <a:rPr kumimoji="1" lang="es-ES" altLang="ja-JP" sz="4000" dirty="0">
                <a:solidFill>
                  <a:schemeClr val="tx1"/>
                </a:solidFill>
                <a:latin typeface="Arial Black" panose="020B0A04020102020204" pitchFamily="34" charset="0"/>
              </a:rPr>
              <a:t>ñ</a:t>
            </a:r>
            <a:endParaRPr kumimoji="1" lang="ja-JP" alt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吹き出し: 線 27">
            <a:extLst>
              <a:ext uri="{FF2B5EF4-FFF2-40B4-BE49-F238E27FC236}">
                <a16:creationId xmlns:a16="http://schemas.microsoft.com/office/drawing/2014/main" id="{6AB32F67-CA35-4555-9796-00AEA3E7DEAA}"/>
              </a:ext>
            </a:extLst>
          </p:cNvPr>
          <p:cNvSpPr/>
          <p:nvPr/>
        </p:nvSpPr>
        <p:spPr>
          <a:xfrm>
            <a:off x="3521926" y="5822938"/>
            <a:ext cx="3260932" cy="598499"/>
          </a:xfrm>
          <a:prstGeom prst="borderCallout1">
            <a:avLst>
              <a:gd name="adj1" fmla="val 5381"/>
              <a:gd name="adj2" fmla="val 77856"/>
              <a:gd name="adj3" fmla="val -220591"/>
              <a:gd name="adj4" fmla="val 102883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Shift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を押すと、</a:t>
            </a:r>
            <a:r>
              <a:rPr kumimoji="1" lang="es-E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游ゴシック" panose="020B0400000000000000" pitchFamily="50" charset="-128"/>
                <a:cs typeface="+mn-cs"/>
              </a:rPr>
              <a:t>:</a:t>
            </a:r>
            <a:endParaRPr kumimoji="1" lang="ja-JP" alt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C780FA9-C46A-4EFB-9016-B3E526C0DD33}"/>
              </a:ext>
            </a:extLst>
          </p:cNvPr>
          <p:cNvSpPr txBox="1"/>
          <p:nvPr/>
        </p:nvSpPr>
        <p:spPr>
          <a:xfrm>
            <a:off x="2025145" y="102563"/>
            <a:ext cx="8141710" cy="523220"/>
          </a:xfrm>
          <a:prstGeom prst="rect">
            <a:avLst/>
          </a:prstGeom>
          <a:gradFill flip="none" rotWithShape="1">
            <a:gsLst>
              <a:gs pos="0">
                <a:srgbClr val="66FF33">
                  <a:tint val="66000"/>
                  <a:satMod val="160000"/>
                </a:srgbClr>
              </a:gs>
              <a:gs pos="50000">
                <a:srgbClr val="66FF33">
                  <a:tint val="44500"/>
                  <a:satMod val="160000"/>
                </a:srgbClr>
              </a:gs>
              <a:gs pos="100000">
                <a:srgbClr val="66FF33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スペイン語キーボードの特殊記号の位置</a:t>
            </a:r>
            <a:endParaRPr kumimoji="1" lang="ja-JP" altLang="en-US" sz="2800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AD6A095-E90B-4026-9473-432388068BE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608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60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上畠 彩</dc:creator>
  <cp:lastModifiedBy>上畠 彩</cp:lastModifiedBy>
  <cp:revision>6</cp:revision>
  <dcterms:created xsi:type="dcterms:W3CDTF">2021-05-16T03:52:31Z</dcterms:created>
  <dcterms:modified xsi:type="dcterms:W3CDTF">2021-05-16T04:37:05Z</dcterms:modified>
</cp:coreProperties>
</file>